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17"/>
  </p:handoutMasterIdLst>
  <p:sldIdLst>
    <p:sldId id="259" r:id="rId4"/>
    <p:sldId id="413" r:id="rId5"/>
    <p:sldId id="414" r:id="rId7"/>
    <p:sldId id="403" r:id="rId8"/>
    <p:sldId id="394" r:id="rId9"/>
    <p:sldId id="406" r:id="rId10"/>
    <p:sldId id="400" r:id="rId11"/>
    <p:sldId id="404" r:id="rId12"/>
    <p:sldId id="405" r:id="rId13"/>
    <p:sldId id="407" r:id="rId14"/>
    <p:sldId id="401" r:id="rId15"/>
    <p:sldId id="35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BDC"/>
    <a:srgbClr val="91BCE3"/>
    <a:srgbClr val="FFFFFF"/>
    <a:srgbClr val="BB836A"/>
    <a:srgbClr val="0077B4"/>
    <a:srgbClr val="0080BD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9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tags" Target="../tags/tag57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1.bin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tags" Target="../tags/tag120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leed divider dark blue">
    <p:bg>
      <p:bgPr>
        <a:gradFill>
          <a:gsLst>
            <a:gs pos="0">
              <a:srgbClr val="003478"/>
            </a:gs>
            <a:gs pos="100000">
              <a:srgbClr val="0089C4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/>
              <a:t>Click to add title</a:t>
            </a:r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6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图片 180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ihandform 3"/>
          <p:cNvSpPr/>
          <p:nvPr userDrawn="1">
            <p:custDataLst>
              <p:tags r:id="rId5"/>
            </p:custDataLst>
          </p:nvPr>
        </p:nvSpPr>
        <p:spPr bwMode="auto">
          <a:xfrm>
            <a:off x="4" y="2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6" cstate="screen">
            <a:biLevel thresh="25000"/>
          </a:blip>
          <a:stretch>
            <a:fillRect/>
          </a:stretch>
        </p:blipFill>
        <p:spPr>
          <a:xfrm>
            <a:off x="5447289" y="2628002"/>
            <a:ext cx="1297429" cy="160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leed 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/>
              <a:t>Click to add title</a:t>
            </a:r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6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图片 180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ihandform 3"/>
          <p:cNvSpPr/>
          <p:nvPr userDrawn="1">
            <p:custDataLst>
              <p:tags r:id="rId5"/>
            </p:custDataLst>
          </p:nvPr>
        </p:nvSpPr>
        <p:spPr bwMode="auto">
          <a:xfrm>
            <a:off x="4" y="2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6" cstate="screen">
            <a:biLevel thresh="25000"/>
          </a:blip>
          <a:stretch>
            <a:fillRect/>
          </a:stretch>
        </p:blipFill>
        <p:spPr>
          <a:xfrm>
            <a:off x="5447289" y="2628002"/>
            <a:ext cx="1297429" cy="160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9" Type="http://schemas.openxmlformats.org/officeDocument/2006/relationships/tags" Target="../tags/tag126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8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image" Target="../media/image19.png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8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image" Target="../media/image10.png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4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15.png"/><Relationship Id="rId2" Type="http://schemas.openxmlformats.org/officeDocument/2006/relationships/tags" Target="../tags/tag164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1030" y="2575560"/>
            <a:ext cx="100780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飞利浦KA菜谱小程序升级迭代&amp;菜谱维护项目：流程图；设计稿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</a:rPr>
              <a:t>Philips KA Delicacy WeChat Mini Program's Upgrade&amp;Maintenance: Diagrams&amp;Main Functions</a:t>
            </a:r>
            <a:endParaRPr lang="en-US" altLang="zh-CN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8575" y="5475605"/>
            <a:ext cx="4478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Shanghai CRMCLICK Technology Co., Ltd.</a:t>
            </a:r>
            <a:endParaRPr lang="en-US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pic>
        <p:nvPicPr>
          <p:cNvPr id="7" name="图片 6" descr="LOGO-100X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85" y="5450840"/>
            <a:ext cx="417830" cy="4178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07060" y="567690"/>
            <a:ext cx="12992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课堂 </a:t>
            </a:r>
            <a:r>
              <a:rPr lang="en-US" altLang="zh-CN" b="1">
                <a:latin typeface="Bodoni MT Black" panose="02070A03080606020203" charset="0"/>
                <a:cs typeface="Bodoni MT Black" panose="02070A03080606020203" charset="0"/>
              </a:rPr>
              <a:t>C</a:t>
            </a:r>
            <a:r>
              <a:rPr lang="en-US" b="1">
                <a:latin typeface="Bodoni MT Black" panose="02070A03080606020203" charset="0"/>
                <a:cs typeface="Bodoni MT Black" panose="02070A03080606020203" charset="0"/>
              </a:rPr>
              <a:t>lass</a:t>
            </a:r>
            <a:endParaRPr lang="en-US" b="1">
              <a:latin typeface="Bodoni MT Black" panose="02070A03080606020203" charset="0"/>
              <a:cs typeface="Bodoni MT Black" panose="02070A03080606020203" charset="0"/>
            </a:endParaRPr>
          </a:p>
        </p:txBody>
      </p:sp>
      <p:pic>
        <p:nvPicPr>
          <p:cNvPr id="2" name="图片 1" descr="/Users/apple/Desktop/飞利浦菜谱小程序改版2020.05.06/7.20效果图/产品备份 2.png产品备份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16475" y="76200"/>
            <a:ext cx="2488565" cy="637730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07060" y="567690"/>
            <a:ext cx="19945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我的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pPr algn="l"/>
            <a:r>
              <a:rPr lang="en-US" b="1">
                <a:latin typeface="Bodoni MT Black" panose="02070A03080606020203" charset="0"/>
                <a:cs typeface="Bodoni MT Black" panose="02070A03080606020203" charset="0"/>
              </a:rPr>
              <a:t>Member Center</a:t>
            </a:r>
            <a:endParaRPr lang="en-US" b="1">
              <a:latin typeface="Bodoni MT Black" panose="02070A03080606020203" charset="0"/>
              <a:cs typeface="Bodoni MT Black" panose="02070A03080606020203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7572375" y="1965960"/>
            <a:ext cx="148653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用户头像与昵称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User's pofile picture&amp;name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994025" y="2848610"/>
            <a:ext cx="1550670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我感兴趣的标签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Labels that I'm interested in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572375" y="3731895"/>
            <a:ext cx="90233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我的专辑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My </a:t>
            </a: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Collections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C:\Users\colla\Desktop\7.13菜谱效果图\我的.png我的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32045" y="909005"/>
            <a:ext cx="2327500" cy="50393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7572375" y="2668905"/>
            <a:ext cx="122745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编辑 </a:t>
            </a: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Edit button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6" name="直接连接符 5"/>
          <p:cNvCxnSpPr>
            <a:stCxn id="2" idx="3"/>
          </p:cNvCxnSpPr>
          <p:nvPr/>
        </p:nvCxnSpPr>
        <p:spPr>
          <a:xfrm>
            <a:off x="4544695" y="3079115"/>
            <a:ext cx="46228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1"/>
          </p:cNvCxnSpPr>
          <p:nvPr/>
        </p:nvCxnSpPr>
        <p:spPr>
          <a:xfrm flipH="1">
            <a:off x="7210425" y="2818765"/>
            <a:ext cx="3619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5" idx="1"/>
          </p:cNvCxnSpPr>
          <p:nvPr/>
        </p:nvCxnSpPr>
        <p:spPr>
          <a:xfrm flipH="1">
            <a:off x="6657975" y="2196465"/>
            <a:ext cx="9144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1"/>
          </p:cNvCxnSpPr>
          <p:nvPr/>
        </p:nvCxnSpPr>
        <p:spPr>
          <a:xfrm flipH="1">
            <a:off x="7172325" y="3962400"/>
            <a:ext cx="4000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Users/apple/Desktop/飞利浦菜谱小程序改版2020.05.06/7.10/图层 1.png图层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55" y="1803400"/>
            <a:ext cx="12174855" cy="2861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705" y="533400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用户授权信息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注册会员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r>
              <a:rPr lang="en-US" altLang="zh-CN">
                <a:latin typeface="Bodoni MT Black" panose="02070A03080606020203" charset="0"/>
                <a:cs typeface="Bodoni MT Black" panose="02070A03080606020203" charset="0"/>
              </a:rPr>
              <a:t>User's Flow</a:t>
            </a:r>
            <a:endParaRPr lang="en-US" altLang="zh-CN">
              <a:latin typeface="Bodoni MT Black" panose="02070A03080606020203" charset="0"/>
              <a:cs typeface="Bodoni MT Black" panose="02070A03080606020203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apple/Desktop/page_1.pngpage_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4660" y="796925"/>
            <a:ext cx="8124825" cy="5925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705" y="533400"/>
            <a:ext cx="1519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用户路径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r>
              <a:rPr lang="en-US" altLang="zh-CN">
                <a:latin typeface="Bodoni MT Black" panose="02070A03080606020203" charset="0"/>
                <a:cs typeface="Bodoni MT Black" panose="02070A03080606020203" charset="0"/>
              </a:rPr>
              <a:t>User's Flow</a:t>
            </a:r>
            <a:endParaRPr lang="en-US" altLang="zh-CN">
              <a:latin typeface="Bodoni MT Black" panose="02070A03080606020203" charset="0"/>
              <a:cs typeface="Bodoni MT Black" panose="02070A03080606020203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07060" y="567690"/>
            <a:ext cx="3999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首次进入小程序，选择感兴趣的标签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r>
              <a:rPr lang="en-US" altLang="zh-CN">
                <a:latin typeface="Bodoni MT Black" panose="02070A03080606020203" charset="0"/>
                <a:cs typeface="Bodoni MT Black" panose="02070A03080606020203" charset="0"/>
              </a:rPr>
              <a:t>Picking labels that one is interested in when first entering</a:t>
            </a:r>
            <a:endParaRPr lang="en-US" altLang="zh-CN">
              <a:latin typeface="Bodoni MT Black" panose="02070A03080606020203" charset="0"/>
              <a:cs typeface="Bodoni MT Black" panose="02070A03080606020203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8870315" y="2409826"/>
            <a:ext cx="2827020" cy="622300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选择您感兴趣的标签，我们会为您推荐相关菜谱</a:t>
            </a:r>
            <a:endParaRPr lang="zh-CN" altLang="en-US" sz="9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Please select the labels that you're interested in and we'll recommend you related recipes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969135" y="4932680"/>
            <a:ext cx="155892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至少选择</a:t>
            </a: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个标签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Please select at least 5 labels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1" name="图片 20" descr="/Users/apple/Desktop/飞利浦菜谱小程序改版2020.05.06/7.20效果图/标签选择.png标签选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86312" y="1489710"/>
            <a:ext cx="2326005" cy="504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2" name="图片 21" descr="/Users/apple/Desktop/飞利浦菜谱小程序改版2020.05.06/7.20效果图/标签选择备份.png标签选择备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12952" y="1489710"/>
            <a:ext cx="2326005" cy="504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cxnSp>
        <p:nvCxnSpPr>
          <p:cNvPr id="12" name="直接连接符 11"/>
          <p:cNvCxnSpPr>
            <a:stCxn id="13" idx="1"/>
          </p:cNvCxnSpPr>
          <p:nvPr/>
        </p:nvCxnSpPr>
        <p:spPr>
          <a:xfrm flipH="1">
            <a:off x="8258175" y="2720975"/>
            <a:ext cx="612140" cy="63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0" idx="3"/>
          </p:cNvCxnSpPr>
          <p:nvPr/>
        </p:nvCxnSpPr>
        <p:spPr>
          <a:xfrm>
            <a:off x="3528060" y="5163185"/>
            <a:ext cx="79311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3940" y="907415"/>
            <a:ext cx="2330682" cy="504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07060" y="567690"/>
            <a:ext cx="14008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小程序首页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r>
              <a:rPr lang="en-US" altLang="zh-CN">
                <a:latin typeface="Bodoni MT Black" panose="02070A03080606020203" charset="0"/>
                <a:cs typeface="Bodoni MT Black" panose="02070A03080606020203" charset="0"/>
              </a:rPr>
              <a:t>Homepage</a:t>
            </a:r>
            <a:endParaRPr lang="en-US" altLang="zh-CN">
              <a:latin typeface="Bodoni MT Black" panose="02070A03080606020203" charset="0"/>
              <a:cs typeface="Bodoni MT Black" panose="02070A03080606020203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8156575" y="1606868"/>
            <a:ext cx="233997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分类：通过类别标签进行筛选搜索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Category: filtering by selecting category labels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574165" y="1541463"/>
            <a:ext cx="2827020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搜索框：搜索感兴趣的菜谱</a:t>
            </a:r>
            <a:endParaRPr lang="zh-CN" altLang="en-US" sz="9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Searching Bar: search for recipes that you're interested in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336675" y="2202180"/>
            <a:ext cx="2737485" cy="622300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产品导航：根据不同厨电用品寻找相应菜谱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Product Navigation: search corresponding recipes by different kitchen appliances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046480" y="3159760"/>
            <a:ext cx="1638300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菜品图片 </a:t>
            </a: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Image of the dishes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8116570" y="3926205"/>
            <a:ext cx="362267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收藏：点击爱心收藏 菜谱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My Collection: click the heart shaped icon to add the recipe into collection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7645400" y="4733925"/>
            <a:ext cx="143192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难易程度 </a:t>
            </a: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Difficulty Level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" name="肘形连接符 3"/>
          <p:cNvCxnSpPr>
            <a:stCxn id="13" idx="3"/>
          </p:cNvCxnSpPr>
          <p:nvPr/>
        </p:nvCxnSpPr>
        <p:spPr>
          <a:xfrm>
            <a:off x="4401185" y="1772285"/>
            <a:ext cx="504190" cy="129540"/>
          </a:xfrm>
          <a:prstGeom prst="bentConnector3">
            <a:avLst>
              <a:gd name="adj1" fmla="val 50000"/>
            </a:avLst>
          </a:prstGeom>
          <a:ln w="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连接符 4"/>
          <p:cNvCxnSpPr>
            <a:stCxn id="15" idx="3"/>
          </p:cNvCxnSpPr>
          <p:nvPr/>
        </p:nvCxnSpPr>
        <p:spPr>
          <a:xfrm flipV="1">
            <a:off x="4074160" y="2207260"/>
            <a:ext cx="848360" cy="306070"/>
          </a:xfrm>
          <a:prstGeom prst="bentConnector3">
            <a:avLst>
              <a:gd name="adj1" fmla="val 50000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8" idx="3"/>
          </p:cNvCxnSpPr>
          <p:nvPr/>
        </p:nvCxnSpPr>
        <p:spPr>
          <a:xfrm flipV="1">
            <a:off x="4573905" y="5382260"/>
            <a:ext cx="418465" cy="57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4225925" y="5947410"/>
            <a:ext cx="676910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首页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Homepage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9"/>
            </p:custDataLst>
          </p:nvPr>
        </p:nvSpPr>
        <p:spPr>
          <a:xfrm>
            <a:off x="4902835" y="5948998"/>
            <a:ext cx="101282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菜谱专辑 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Recipe Collection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5915660" y="5947093"/>
            <a:ext cx="109537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产品导航 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Product Navigation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1"/>
            </p:custDataLst>
          </p:nvPr>
        </p:nvSpPr>
        <p:spPr>
          <a:xfrm>
            <a:off x="7011035" y="5947728"/>
            <a:ext cx="883920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Member Center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7" name="肘形连接符 6"/>
          <p:cNvCxnSpPr>
            <a:endCxn id="25" idx="1"/>
          </p:cNvCxnSpPr>
          <p:nvPr/>
        </p:nvCxnSpPr>
        <p:spPr>
          <a:xfrm flipV="1">
            <a:off x="7256780" y="1837690"/>
            <a:ext cx="899795" cy="59055"/>
          </a:xfrm>
          <a:prstGeom prst="bentConnector3">
            <a:avLst>
              <a:gd name="adj1" fmla="val 50035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9" idx="1"/>
          </p:cNvCxnSpPr>
          <p:nvPr/>
        </p:nvCxnSpPr>
        <p:spPr>
          <a:xfrm rot="10800000">
            <a:off x="6985000" y="4309745"/>
            <a:ext cx="659765" cy="573405"/>
          </a:xfrm>
          <a:prstGeom prst="bentConnector3">
            <a:avLst>
              <a:gd name="adj1" fmla="val 49952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3014980" y="5238115"/>
            <a:ext cx="155892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菜品名称 </a:t>
            </a: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Name of the dishes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2515235" y="3794125"/>
            <a:ext cx="155892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烹饪时间 </a:t>
            </a: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Required time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4" name="肘形连接符 23"/>
          <p:cNvCxnSpPr/>
          <p:nvPr/>
        </p:nvCxnSpPr>
        <p:spPr>
          <a:xfrm flipV="1">
            <a:off x="4074160" y="3555365"/>
            <a:ext cx="911860" cy="382270"/>
          </a:xfrm>
          <a:prstGeom prst="bentConnector3">
            <a:avLst>
              <a:gd name="adj1" fmla="val 50070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6" idx="3"/>
          </p:cNvCxnSpPr>
          <p:nvPr/>
        </p:nvCxnSpPr>
        <p:spPr>
          <a:xfrm flipV="1">
            <a:off x="2684780" y="3094355"/>
            <a:ext cx="2353310" cy="215265"/>
          </a:xfrm>
          <a:prstGeom prst="bentConnector3">
            <a:avLst>
              <a:gd name="adj1" fmla="val 50000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7" idx="1"/>
          </p:cNvCxnSpPr>
          <p:nvPr/>
        </p:nvCxnSpPr>
        <p:spPr>
          <a:xfrm flipH="1">
            <a:off x="7184390" y="4156710"/>
            <a:ext cx="93218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8156575" y="2282508"/>
            <a:ext cx="295846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点击浏览</a:t>
            </a: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推荐</a:t>
            </a: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视频</a:t>
            </a: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我的最爱</a:t>
            </a: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Click and view 'Explore/Video/My Favourite'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3" name="直接连接符 22"/>
          <p:cNvCxnSpPr>
            <a:stCxn id="22" idx="1"/>
          </p:cNvCxnSpPr>
          <p:nvPr/>
        </p:nvCxnSpPr>
        <p:spPr>
          <a:xfrm flipH="1">
            <a:off x="6880860" y="2512695"/>
            <a:ext cx="127571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07060" y="56769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搜索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pPr algn="l"/>
            <a:r>
              <a:rPr lang="en-US" altLang="zh-CN" b="1">
                <a:latin typeface="Bodoni MT Black" panose="02070A03080606020203" charset="0"/>
                <a:cs typeface="Bodoni MT Black" panose="02070A03080606020203" charset="0"/>
              </a:rPr>
              <a:t>Searching</a:t>
            </a:r>
            <a:endParaRPr lang="en-US" altLang="zh-CN" b="1">
              <a:latin typeface="Bodoni MT Black" panose="02070A03080606020203" charset="0"/>
              <a:cs typeface="Bodoni MT Black" panose="02070A03080606020203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1600835" y="4113213"/>
            <a:ext cx="2409825" cy="622300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标签筛选搜索：点击下拉箭头查看更多标签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Label filtering: Click the drop-down arrow to see more labels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"/>
            </p:custDataLst>
          </p:nvPr>
        </p:nvSpPr>
        <p:spPr>
          <a:xfrm>
            <a:off x="295275" y="5371466"/>
            <a:ext cx="3183890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可同时选择多个标签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*Multiple labels can be selected at the same time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295275" y="5884229"/>
            <a:ext cx="3183890" cy="714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菜谱根据评分高低排列显示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*The menu is arranged and displayed according to the user's rating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搜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680" y="1212850"/>
            <a:ext cx="2327500" cy="504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600835" y="1617663"/>
            <a:ext cx="2827020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搜索框：搜索感兴趣的菜谱</a:t>
            </a:r>
            <a:endParaRPr lang="zh-CN" altLang="en-US" sz="9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Searching Bar: search for recipes that you're interested in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" name="肘形连接符 3"/>
          <p:cNvCxnSpPr>
            <a:stCxn id="13" idx="3"/>
          </p:cNvCxnSpPr>
          <p:nvPr/>
        </p:nvCxnSpPr>
        <p:spPr>
          <a:xfrm>
            <a:off x="4427855" y="1854835"/>
            <a:ext cx="504190" cy="129540"/>
          </a:xfrm>
          <a:prstGeom prst="bentConnector3">
            <a:avLst>
              <a:gd name="adj1" fmla="val 50000"/>
            </a:avLst>
          </a:prstGeom>
          <a:ln w="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8154035" y="2534285"/>
            <a:ext cx="158940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历史搜索记录 </a:t>
            </a: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Search history 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>
            <a:stCxn id="3" idx="1"/>
          </p:cNvCxnSpPr>
          <p:nvPr/>
        </p:nvCxnSpPr>
        <p:spPr>
          <a:xfrm flipH="1">
            <a:off x="7305675" y="2690495"/>
            <a:ext cx="84836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7969885" y="1698625"/>
            <a:ext cx="158940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删除历史 </a:t>
            </a: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Clear history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7" name="肘形连接符 6"/>
          <p:cNvCxnSpPr>
            <a:stCxn id="6" idx="1"/>
          </p:cNvCxnSpPr>
          <p:nvPr/>
        </p:nvCxnSpPr>
        <p:spPr>
          <a:xfrm rot="10800000" flipV="1">
            <a:off x="7248525" y="1854835"/>
            <a:ext cx="721360" cy="367665"/>
          </a:xfrm>
          <a:prstGeom prst="bentConnector3">
            <a:avLst>
              <a:gd name="adj1" fmla="val 49912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>
            <a:stCxn id="24" idx="3"/>
          </p:cNvCxnSpPr>
          <p:nvPr/>
        </p:nvCxnSpPr>
        <p:spPr>
          <a:xfrm>
            <a:off x="4010660" y="4431030"/>
            <a:ext cx="2926715" cy="375920"/>
          </a:xfrm>
          <a:prstGeom prst="bentConnector3">
            <a:avLst>
              <a:gd name="adj1" fmla="val 5001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点击收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5855" y="2967990"/>
            <a:ext cx="1662500" cy="36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2" name="文本框 21"/>
          <p:cNvSpPr txBox="1"/>
          <p:nvPr/>
        </p:nvSpPr>
        <p:spPr>
          <a:xfrm>
            <a:off x="607060" y="567690"/>
            <a:ext cx="22860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菜谱详情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pPr algn="l"/>
            <a:r>
              <a:rPr lang="en-US" altLang="zh-CN" b="1">
                <a:latin typeface="Bodoni MT Black" panose="02070A03080606020203" charset="0"/>
                <a:cs typeface="Bodoni MT Black" panose="02070A03080606020203" charset="0"/>
              </a:rPr>
              <a:t>Details of </a:t>
            </a:r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Recipes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386705" y="1184593"/>
            <a:ext cx="2585720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菜品静图/动图/视频，可左右切换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png/gif/videos of dishes（</a:t>
            </a: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slide to see more</a:t>
            </a: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48360" y="2191068"/>
            <a:ext cx="2332990" cy="506730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菜品名称&amp;简介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Name&amp;brief introduction of dishes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0549255" y="744855"/>
            <a:ext cx="1355725" cy="622300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所需材料&amp;数量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Required ingredients&amp;the amount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848360" y="4387215"/>
            <a:ext cx="897890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料理步骤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Cooking steps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607185" y="6107430"/>
            <a:ext cx="80073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烹饪贴士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Cooking tips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菜谱详情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140" y="373380"/>
            <a:ext cx="1492773" cy="648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图片 3" descr="菜谱上滑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075" y="67310"/>
            <a:ext cx="1995000" cy="432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cxnSp>
        <p:nvCxnSpPr>
          <p:cNvPr id="6" name="直接连接符 5"/>
          <p:cNvCxnSpPr>
            <a:stCxn id="5" idx="1"/>
          </p:cNvCxnSpPr>
          <p:nvPr/>
        </p:nvCxnSpPr>
        <p:spPr>
          <a:xfrm flipH="1">
            <a:off x="4670425" y="1421765"/>
            <a:ext cx="71628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3181350" y="2451100"/>
            <a:ext cx="32067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368300" y="1510665"/>
            <a:ext cx="2971800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收藏：加入专辑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Click the star-shaped icon to add this recipe into collection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3" name="肘形连接符 12"/>
          <p:cNvCxnSpPr>
            <a:stCxn id="12" idx="3"/>
          </p:cNvCxnSpPr>
          <p:nvPr/>
        </p:nvCxnSpPr>
        <p:spPr>
          <a:xfrm>
            <a:off x="3340100" y="1747520"/>
            <a:ext cx="1260475" cy="417830"/>
          </a:xfrm>
          <a:prstGeom prst="bentConnector3">
            <a:avLst>
              <a:gd name="adj1" fmla="val 98387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5640705" y="2070735"/>
            <a:ext cx="1042670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分享 </a:t>
            </a:r>
            <a:r>
              <a:rPr 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Share button</a:t>
            </a:r>
            <a:endParaRPr 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6" name="直接连接符 15"/>
          <p:cNvCxnSpPr>
            <a:stCxn id="14" idx="1"/>
          </p:cNvCxnSpPr>
          <p:nvPr/>
        </p:nvCxnSpPr>
        <p:spPr>
          <a:xfrm flipH="1">
            <a:off x="4962525" y="2226945"/>
            <a:ext cx="67818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8" idx="1"/>
          </p:cNvCxnSpPr>
          <p:nvPr/>
        </p:nvCxnSpPr>
        <p:spPr>
          <a:xfrm flipH="1">
            <a:off x="9758045" y="1056005"/>
            <a:ext cx="79121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1" idx="3"/>
          </p:cNvCxnSpPr>
          <p:nvPr/>
        </p:nvCxnSpPr>
        <p:spPr>
          <a:xfrm>
            <a:off x="2407920" y="6344285"/>
            <a:ext cx="109728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368300" y="3164205"/>
            <a:ext cx="2188845" cy="622300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菜谱类型</a:t>
            </a: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食用人数</a:t>
            </a: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准备时间</a:t>
            </a: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料理时间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Type of recipe/Dishes for how many people/Time for prepare/Time for cooking</a:t>
            </a:r>
            <a:endParaRPr 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2"/>
            </p:custDataLst>
          </p:nvPr>
        </p:nvSpPr>
        <p:spPr>
          <a:xfrm>
            <a:off x="10454005" y="2554288"/>
            <a:ext cx="1597025" cy="99123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收藏与转发图标会随着页面下滑而移动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collect and share button will always float in the bottom right corner of the page</a:t>
            </a:r>
            <a:endParaRPr lang="en-US" altLang="zh-CN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3" name="肘形连接符 32"/>
          <p:cNvCxnSpPr>
            <a:stCxn id="32" idx="2"/>
          </p:cNvCxnSpPr>
          <p:nvPr/>
        </p:nvCxnSpPr>
        <p:spPr>
          <a:xfrm rot="5400000">
            <a:off x="10495915" y="3187700"/>
            <a:ext cx="405130" cy="1108710"/>
          </a:xfrm>
          <a:prstGeom prst="bentConnector2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1" idx="3"/>
          </p:cNvCxnSpPr>
          <p:nvPr/>
        </p:nvCxnSpPr>
        <p:spPr>
          <a:xfrm flipV="1">
            <a:off x="2557145" y="2908935"/>
            <a:ext cx="1036955" cy="566420"/>
          </a:xfrm>
          <a:prstGeom prst="bentConnector3">
            <a:avLst>
              <a:gd name="adj1" fmla="val 5003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3"/>
          </p:cNvCxnSpPr>
          <p:nvPr/>
        </p:nvCxnSpPr>
        <p:spPr>
          <a:xfrm>
            <a:off x="1746250" y="4617720"/>
            <a:ext cx="18351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/>
          <p:nvPr/>
        </p:nvCxnSpPr>
        <p:spPr>
          <a:xfrm flipV="1">
            <a:off x="7868285" y="4103370"/>
            <a:ext cx="1767205" cy="808990"/>
          </a:xfrm>
          <a:prstGeom prst="bentConnector3">
            <a:avLst>
              <a:gd name="adj1" fmla="val 101042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8134985" y="5025391"/>
            <a:ext cx="2585720" cy="622300"/>
          </a:xfrm>
          <a:prstGeom prst="rect">
            <a:avLst/>
          </a:prstGeom>
          <a:noFill/>
          <a:ln w="6350" cmpd="sng">
            <a:noFill/>
            <a:prstDash val="sysDash"/>
          </a:ln>
        </p:spPr>
        <p:txBody>
          <a:bodyPr wrap="square" rtlCol="0" anchor="ctr" anchorCtr="0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点击收藏，选择收藏至已有或新建专辑</a:t>
            </a:r>
            <a:endParaRPr lang="zh-CN" altLang="en-US" sz="9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sz="7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Add recipes into existed collections or a newly-created collection</a:t>
            </a:r>
            <a:endParaRPr lang="zh-CN" altLang="en-US" sz="7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菜谱专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9630" y="1245870"/>
            <a:ext cx="2330682" cy="504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2" name="文本框 21"/>
          <p:cNvSpPr txBox="1"/>
          <p:nvPr/>
        </p:nvSpPr>
        <p:spPr>
          <a:xfrm>
            <a:off x="607060" y="567690"/>
            <a:ext cx="21990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菜谱专辑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pPr algn="l"/>
            <a:r>
              <a:rPr lang="en-US" altLang="zh-CN" b="1">
                <a:latin typeface="Bodoni MT Black" panose="02070A03080606020203" charset="0"/>
                <a:cs typeface="Bodoni MT Black" panose="02070A03080606020203" charset="0"/>
              </a:rPr>
              <a:t>Recipe Collection</a:t>
            </a:r>
            <a:endParaRPr lang="en-US" altLang="zh-CN" b="1">
              <a:latin typeface="Bodoni MT Black" panose="02070A03080606020203" charset="0"/>
              <a:cs typeface="Bodoni MT Black" panose="02070A03080606020203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940435" y="2111375"/>
            <a:ext cx="197040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创建新专辑 </a:t>
            </a: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Create new collections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0" name="直接连接符 9"/>
          <p:cNvCxnSpPr>
            <a:stCxn id="13" idx="3"/>
          </p:cNvCxnSpPr>
          <p:nvPr/>
        </p:nvCxnSpPr>
        <p:spPr>
          <a:xfrm>
            <a:off x="2917190" y="2261235"/>
            <a:ext cx="55181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5982970" y="1245870"/>
            <a:ext cx="2326005" cy="5039995"/>
            <a:chOff x="8966" y="1962"/>
            <a:chExt cx="3663" cy="7937"/>
          </a:xfrm>
        </p:grpSpPr>
        <p:pic>
          <p:nvPicPr>
            <p:cNvPr id="12" name="图片 11" descr="/Users/apple/Desktop/飞利浦菜谱小程序改版2020.05.06/7.20效果图/菜谱专辑-个人专辑详情编辑专辑.png菜谱专辑-个人专辑详情编辑专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66" y="1962"/>
              <a:ext cx="3663" cy="793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8995" y="6860"/>
              <a:ext cx="3480" cy="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40435" y="2778125"/>
            <a:ext cx="2529840" cy="987425"/>
            <a:chOff x="1481" y="4375"/>
            <a:chExt cx="3984" cy="1555"/>
          </a:xfrm>
        </p:grpSpPr>
        <p:grpSp>
          <p:nvGrpSpPr>
            <p:cNvPr id="19" name="组合 18"/>
            <p:cNvGrpSpPr/>
            <p:nvPr/>
          </p:nvGrpSpPr>
          <p:grpSpPr>
            <a:xfrm>
              <a:off x="1481" y="4375"/>
              <a:ext cx="3972" cy="471"/>
              <a:chOff x="1481" y="4375"/>
              <a:chExt cx="3972" cy="471"/>
            </a:xfrm>
          </p:grpSpPr>
          <p:sp>
            <p:nvSpPr>
              <p:cNvPr id="17" name="文本框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481" y="4375"/>
                <a:ext cx="3103" cy="471"/>
              </a:xfrm>
              <a:prstGeom prst="rect">
                <a:avLst/>
              </a:prstGeom>
              <a:noFill/>
              <a:ln w="6350" cmpd="sng">
                <a:solidFill>
                  <a:srgbClr val="75ABDC"/>
                </a:solidFill>
                <a:prstDash val="sysDash"/>
              </a:ln>
            </p:spPr>
            <p:txBody>
              <a:bodyPr wrap="square" rtlCol="0" anchor="ctr" anchorCtr="0">
                <a:spAutoFit/>
              </a:bodyPr>
              <a:p>
                <a:pPr indent="0" algn="l" fontAlgn="auto">
                  <a:lnSpc>
                    <a:spcPct val="150000"/>
                  </a:lnSpc>
                  <a:buFont typeface="Arial" panose="020B0604020202090204" pitchFamily="34" charset="0"/>
                  <a:buNone/>
                </a:pPr>
                <a:r>
                  <a:rPr lang="zh-CN" altLang="en-US" sz="900" b="1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已创建专辑 </a:t>
                </a:r>
                <a:r>
                  <a:rPr lang="en-US" altLang="zh-CN" sz="700" b="1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Existed collections</a:t>
                </a:r>
                <a:endParaRPr lang="en-US" altLang="zh-CN" sz="7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4584" y="4611"/>
                <a:ext cx="869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肘形连接符 19"/>
            <p:cNvCxnSpPr>
              <a:endCxn id="9" idx="1"/>
            </p:cNvCxnSpPr>
            <p:nvPr/>
          </p:nvCxnSpPr>
          <p:spPr>
            <a:xfrm rot="5400000" flipV="1">
              <a:off x="4595" y="5060"/>
              <a:ext cx="1311" cy="430"/>
            </a:xfrm>
            <a:prstGeom prst="bentConnector2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9512935" y="1622425"/>
            <a:ext cx="197040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填写专辑标题 </a:t>
            </a: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Fill in collections' name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9233535" y="2317750"/>
            <a:ext cx="197040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填写专辑简介 </a:t>
            </a: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Fill in collections' brief introduction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9" name="直接连接符 28"/>
          <p:cNvCxnSpPr>
            <a:stCxn id="25" idx="1"/>
          </p:cNvCxnSpPr>
          <p:nvPr/>
        </p:nvCxnSpPr>
        <p:spPr>
          <a:xfrm flipH="1">
            <a:off x="8308975" y="2548255"/>
            <a:ext cx="92456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rot="10800000" flipV="1">
            <a:off x="6899275" y="1791970"/>
            <a:ext cx="2613660" cy="469265"/>
          </a:xfrm>
          <a:prstGeom prst="bentConnector3">
            <a:avLst>
              <a:gd name="adj1" fmla="val 38313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9125585" y="4762500"/>
            <a:ext cx="67500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保存 </a:t>
            </a: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Save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3" name="肘形连接符 32"/>
          <p:cNvCxnSpPr>
            <a:stCxn id="31" idx="1"/>
          </p:cNvCxnSpPr>
          <p:nvPr/>
        </p:nvCxnSpPr>
        <p:spPr>
          <a:xfrm rot="10800000">
            <a:off x="8169275" y="4184650"/>
            <a:ext cx="956310" cy="727710"/>
          </a:xfrm>
          <a:prstGeom prst="bentConnector3">
            <a:avLst>
              <a:gd name="adj1" fmla="val 49934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07060" y="567690"/>
            <a:ext cx="21990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latin typeface="Bodoni MT Black" panose="02070A03080606020203" charset="0"/>
                <a:cs typeface="Bodoni MT Black" panose="02070A03080606020203" charset="0"/>
              </a:rPr>
              <a:t>菜谱专辑</a:t>
            </a:r>
            <a:endParaRPr lang="zh-CN" altLang="en-US" b="1">
              <a:latin typeface="Bodoni MT Black" panose="02070A03080606020203" charset="0"/>
              <a:cs typeface="Bodoni MT Black" panose="02070A03080606020203" charset="0"/>
            </a:endParaRPr>
          </a:p>
          <a:p>
            <a:pPr algn="l"/>
            <a:r>
              <a:rPr lang="en-US" altLang="zh-CN" b="1">
                <a:latin typeface="Bodoni MT Black" panose="02070A03080606020203" charset="0"/>
                <a:cs typeface="Bodoni MT Black" panose="02070A03080606020203" charset="0"/>
              </a:rPr>
              <a:t>Recipe Collection</a:t>
            </a:r>
            <a:endParaRPr lang="en-US" altLang="zh-CN" b="1">
              <a:latin typeface="Bodoni MT Black" panose="02070A03080606020203" charset="0"/>
              <a:cs typeface="Bodoni MT Black" panose="02070A03080606020203" charset="0"/>
            </a:endParaRPr>
          </a:p>
        </p:txBody>
      </p:sp>
      <p:pic>
        <p:nvPicPr>
          <p:cNvPr id="11" name="图片 10" descr="菜谱专辑-个人专辑详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5925" y="1130300"/>
            <a:ext cx="2327500" cy="504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图片 13" descr="菜谱专辑-个人专辑详情管理专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325" y="1130300"/>
            <a:ext cx="2327500" cy="504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图片 11" descr="/Users/apple/Desktop/飞利浦菜谱小程序改版2020.05.06/7.20效果图/菜谱专辑-个人专辑详情编辑专辑.png菜谱专辑-个人专辑详情编辑专辑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62600" y="1130300"/>
            <a:ext cx="2326005" cy="503999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403860" y="1829435"/>
            <a:ext cx="2072005" cy="622300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编辑专辑：修改专辑标题与简介</a:t>
            </a:r>
            <a:endParaRPr lang="zh-CN" altLang="en-US" sz="9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Edit the collection: modify the name and introduction of this colleciton</a:t>
            </a:r>
            <a:endParaRPr lang="zh-CN" altLang="en-US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>
            <a:stCxn id="2" idx="3"/>
          </p:cNvCxnSpPr>
          <p:nvPr/>
        </p:nvCxnSpPr>
        <p:spPr>
          <a:xfrm flipV="1">
            <a:off x="2475865" y="2127250"/>
            <a:ext cx="1197610" cy="698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4182110" y="280353"/>
            <a:ext cx="2515870" cy="622300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管理专辑：删减或移动菜谱至其他专辑</a:t>
            </a:r>
            <a:endParaRPr lang="zh-CN" altLang="en-US" sz="9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Mangage the collection: delete recipes and move recipes to other collections</a:t>
            </a:r>
            <a:endParaRPr lang="en-US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6" name="肘形连接符 5"/>
          <p:cNvCxnSpPr>
            <a:stCxn id="5" idx="2"/>
          </p:cNvCxnSpPr>
          <p:nvPr/>
        </p:nvCxnSpPr>
        <p:spPr>
          <a:xfrm rot="5400000">
            <a:off x="4665345" y="1301750"/>
            <a:ext cx="1179830" cy="369570"/>
          </a:xfrm>
          <a:prstGeom prst="bentConnector3">
            <a:avLst>
              <a:gd name="adj1" fmla="val 74219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6005195" y="4871085"/>
            <a:ext cx="1440815" cy="29908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删除专辑 </a:t>
            </a: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Delete collection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7" name="直接连接符 6"/>
          <p:cNvCxnSpPr>
            <a:stCxn id="31" idx="0"/>
          </p:cNvCxnSpPr>
          <p:nvPr/>
        </p:nvCxnSpPr>
        <p:spPr>
          <a:xfrm flipH="1" flipV="1">
            <a:off x="6721475" y="4616450"/>
            <a:ext cx="4445" cy="24828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10560050" y="2579688"/>
            <a:ext cx="1492885" cy="99123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点击菜谱右上角圆形，勾选菜谱进行移动或删除</a:t>
            </a:r>
            <a:endParaRPr lang="zh-CN" altLang="en-US" sz="9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Select the circle on the upper right corner to move or delete</a:t>
            </a:r>
            <a:endParaRPr lang="en-US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874250" y="6004878"/>
            <a:ext cx="138493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移动到其他专辑</a:t>
            </a:r>
            <a:endParaRPr lang="zh-CN" altLang="en-US" sz="9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Move to other collection</a:t>
            </a:r>
            <a:endParaRPr lang="en-US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1259185" y="6005195"/>
            <a:ext cx="514985" cy="460375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删除</a:t>
            </a:r>
            <a:endParaRPr lang="zh-CN" altLang="en-US" sz="9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Delete</a:t>
            </a:r>
            <a:endParaRPr lang="en-US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7194550" y="6088698"/>
            <a:ext cx="1320800" cy="622300"/>
          </a:xfrm>
          <a:prstGeom prst="rect">
            <a:avLst/>
          </a:prstGeom>
          <a:noFill/>
          <a:ln w="6350" cmpd="sng">
            <a:solidFill>
              <a:srgbClr val="75ABDC"/>
            </a:solidFill>
            <a:prstDash val="sysDash"/>
          </a:ln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9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显示已勾选菜单数量</a:t>
            </a:r>
            <a:endParaRPr lang="zh-CN" altLang="en-US" sz="9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Display the number of selected recipes</a:t>
            </a:r>
            <a:endParaRPr lang="en-US" altLang="zh-CN" sz="7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4" name="肘形连接符 23"/>
          <p:cNvCxnSpPr>
            <a:stCxn id="23" idx="0"/>
          </p:cNvCxnSpPr>
          <p:nvPr/>
        </p:nvCxnSpPr>
        <p:spPr>
          <a:xfrm rot="16200000">
            <a:off x="7901305" y="5773420"/>
            <a:ext cx="262890" cy="355600"/>
          </a:xfrm>
          <a:prstGeom prst="bentConnector2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22204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19892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737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533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7100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655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4380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3156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4516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465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669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628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19348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329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REFSHAPE" val="141826420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REFSHAPE" val="14182342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REFSHAPE" val="14182478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REFSHAPE" val="141824924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REFSHAPE" val="141825060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REFSHAPE" val="141825196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REFSHAPE" val="141825468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REFSHAPE" val="141825604"/>
</p:tagLst>
</file>

<file path=ppt/tags/tag119.xml><?xml version="1.0" encoding="utf-8"?>
<p:tagLst xmlns:p="http://schemas.openxmlformats.org/presentationml/2006/main">
  <p:tag name="THINKCELLSHAPEDONOTDELETE" val="thinkcellActiveDocDoNotDelet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20028"/>
</p:tagLst>
</file>

<file path=ppt/tags/tag120.xml><?xml version="1.0" encoding="utf-8"?>
<p:tagLst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  <p:tag name="REFSHAPE" val="141816356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  <p:tag name="REFSHAPE" val="14181649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REFSHAPE" val="141819076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REFSHAPE" val="141820844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REFSHAPE" val="141821116"/>
</p:tagLst>
</file>

<file path=ppt/tags/tag126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  <p:tag name="REFSHAPE" val="141822068"/>
</p:tagLst>
</file>

<file path=ppt/tags/tag12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9.xml><?xml version="1.0" encoding="utf-8"?>
<p:tagLst xmlns:p="http://schemas.openxmlformats.org/presentationml/2006/main">
  <p:tag name="REFSHAPE" val="14183063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20300"/>
</p:tagLst>
</file>

<file path=ppt/tags/tag130.xml><?xml version="1.0" encoding="utf-8"?>
<p:tagLst xmlns:p="http://schemas.openxmlformats.org/presentationml/2006/main">
  <p:tag name="REFSHAPE" val="141830636"/>
</p:tagLst>
</file>

<file path=ppt/tags/tag13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2.xml><?xml version="1.0" encoding="utf-8"?>
<p:tagLst xmlns:p="http://schemas.openxmlformats.org/presentationml/2006/main">
  <p:tag name="REFSHAPE" val="141830636"/>
</p:tagLst>
</file>

<file path=ppt/tags/tag133.xml><?xml version="1.0" encoding="utf-8"?>
<p:tagLst xmlns:p="http://schemas.openxmlformats.org/presentationml/2006/main">
  <p:tag name="REFSHAPE" val="141830636"/>
</p:tagLst>
</file>

<file path=ppt/tags/tag134.xml><?xml version="1.0" encoding="utf-8"?>
<p:tagLst xmlns:p="http://schemas.openxmlformats.org/presentationml/2006/main">
  <p:tag name="REFSHAPE" val="141830636"/>
</p:tagLst>
</file>

<file path=ppt/tags/tag135.xml><?xml version="1.0" encoding="utf-8"?>
<p:tagLst xmlns:p="http://schemas.openxmlformats.org/presentationml/2006/main">
  <p:tag name="REFSHAPE" val="141830636"/>
</p:tagLst>
</file>

<file path=ppt/tags/tag136.xml><?xml version="1.0" encoding="utf-8"?>
<p:tagLst xmlns:p="http://schemas.openxmlformats.org/presentationml/2006/main">
  <p:tag name="REFSHAPE" val="141830636"/>
</p:tagLst>
</file>

<file path=ppt/tags/tag137.xml><?xml version="1.0" encoding="utf-8"?>
<p:tagLst xmlns:p="http://schemas.openxmlformats.org/presentationml/2006/main">
  <p:tag name="REFSHAPE" val="141830636"/>
</p:tagLst>
</file>

<file path=ppt/tags/tag138.xml><?xml version="1.0" encoding="utf-8"?>
<p:tagLst xmlns:p="http://schemas.openxmlformats.org/presentationml/2006/main">
  <p:tag name="REFSHAPE" val="141830636"/>
</p:tagLst>
</file>

<file path=ppt/tags/tag139.xml><?xml version="1.0" encoding="utf-8"?>
<p:tagLst xmlns:p="http://schemas.openxmlformats.org/presentationml/2006/main">
  <p:tag name="REFSHAPE" val="14183063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21660"/>
</p:tagLst>
</file>

<file path=ppt/tags/tag140.xml><?xml version="1.0" encoding="utf-8"?>
<p:tagLst xmlns:p="http://schemas.openxmlformats.org/presentationml/2006/main">
  <p:tag name="REFSHAPE" val="141830636"/>
</p:tagLst>
</file>

<file path=ppt/tags/tag141.xml><?xml version="1.0" encoding="utf-8"?>
<p:tagLst xmlns:p="http://schemas.openxmlformats.org/presentationml/2006/main">
  <p:tag name="REFSHAPE" val="141830636"/>
</p:tagLst>
</file>

<file path=ppt/tags/tag142.xml><?xml version="1.0" encoding="utf-8"?>
<p:tagLst xmlns:p="http://schemas.openxmlformats.org/presentationml/2006/main">
  <p:tag name="REFSHAPE" val="141830636"/>
</p:tagLst>
</file>

<file path=ppt/tags/tag143.xml><?xml version="1.0" encoding="utf-8"?>
<p:tagLst xmlns:p="http://schemas.openxmlformats.org/presentationml/2006/main">
  <p:tag name="REFSHAPE" val="141830636"/>
</p:tagLst>
</file>

<file path=ppt/tags/tag144.xml><?xml version="1.0" encoding="utf-8"?>
<p:tagLst xmlns:p="http://schemas.openxmlformats.org/presentationml/2006/main">
  <p:tag name="REFSHAPE" val="141830636"/>
</p:tagLst>
</file>

<file path=ppt/tags/tag14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6.xml><?xml version="1.0" encoding="utf-8"?>
<p:tagLst xmlns:p="http://schemas.openxmlformats.org/presentationml/2006/main">
  <p:tag name="REFSHAPE" val="141830636"/>
</p:tagLst>
</file>

<file path=ppt/tags/tag147.xml><?xml version="1.0" encoding="utf-8"?>
<p:tagLst xmlns:p="http://schemas.openxmlformats.org/presentationml/2006/main">
  <p:tag name="REFSHAPE" val="141830636"/>
</p:tagLst>
</file>

<file path=ppt/tags/tag148.xml><?xml version="1.0" encoding="utf-8"?>
<p:tagLst xmlns:p="http://schemas.openxmlformats.org/presentationml/2006/main">
  <p:tag name="REFSHAPE" val="141830636"/>
</p:tagLst>
</file>

<file path=ppt/tags/tag149.xml><?xml version="1.0" encoding="utf-8"?>
<p:tagLst xmlns:p="http://schemas.openxmlformats.org/presentationml/2006/main">
  <p:tag name="REFSHAPE" val="14183063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19484"/>
</p:tagLst>
</file>

<file path=ppt/tags/tag150.xml><?xml version="1.0" encoding="utf-8"?>
<p:tagLst xmlns:p="http://schemas.openxmlformats.org/presentationml/2006/main">
  <p:tag name="REFSHAPE" val="141830636"/>
</p:tagLst>
</file>

<file path=ppt/tags/tag151.xml><?xml version="1.0" encoding="utf-8"?>
<p:tagLst xmlns:p="http://schemas.openxmlformats.org/presentationml/2006/main">
  <p:tag name="REFSHAPE" val="141830636"/>
</p:tagLst>
</file>

<file path=ppt/tags/tag15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3.xml><?xml version="1.0" encoding="utf-8"?>
<p:tagLst xmlns:p="http://schemas.openxmlformats.org/presentationml/2006/main">
  <p:tag name="REFSHAPE" val="141830636"/>
</p:tagLst>
</file>

<file path=ppt/tags/tag154.xml><?xml version="1.0" encoding="utf-8"?>
<p:tagLst xmlns:p="http://schemas.openxmlformats.org/presentationml/2006/main">
  <p:tag name="REFSHAPE" val="141830636"/>
</p:tagLst>
</file>

<file path=ppt/tags/tag155.xml><?xml version="1.0" encoding="utf-8"?>
<p:tagLst xmlns:p="http://schemas.openxmlformats.org/presentationml/2006/main">
  <p:tag name="REFSHAPE" val="141830636"/>
</p:tagLst>
</file>

<file path=ppt/tags/tag156.xml><?xml version="1.0" encoding="utf-8"?>
<p:tagLst xmlns:p="http://schemas.openxmlformats.org/presentationml/2006/main">
  <p:tag name="REFSHAPE" val="141830636"/>
</p:tagLst>
</file>

<file path=ppt/tags/tag157.xml><?xml version="1.0" encoding="utf-8"?>
<p:tagLst xmlns:p="http://schemas.openxmlformats.org/presentationml/2006/main">
  <p:tag name="REFSHAPE" val="141830636"/>
</p:tagLst>
</file>

<file path=ppt/tags/tag158.xml><?xml version="1.0" encoding="utf-8"?>
<p:tagLst xmlns:p="http://schemas.openxmlformats.org/presentationml/2006/main">
  <p:tag name="REFSHAPE" val="141830636"/>
</p:tagLst>
</file>

<file path=ppt/tags/tag159.xml><?xml version="1.0" encoding="utf-8"?>
<p:tagLst xmlns:p="http://schemas.openxmlformats.org/presentationml/2006/main">
  <p:tag name="REFSHAPE" val="141830636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0572"/>
</p:tagLst>
</file>

<file path=ppt/tags/tag160.xml><?xml version="1.0" encoding="utf-8"?>
<p:tagLst xmlns:p="http://schemas.openxmlformats.org/presentationml/2006/main">
  <p:tag name="REFSHAPE" val="141830636"/>
</p:tagLst>
</file>

<file path=ppt/tags/tag161.xml><?xml version="1.0" encoding="utf-8"?>
<p:tagLst xmlns:p="http://schemas.openxmlformats.org/presentationml/2006/main">
  <p:tag name="REFSHAPE" val="141830636"/>
</p:tagLst>
</file>

<file path=ppt/tags/tag162.xml><?xml version="1.0" encoding="utf-8"?>
<p:tagLst xmlns:p="http://schemas.openxmlformats.org/presentationml/2006/main">
  <p:tag name="REFSHAPE" val="141830636"/>
</p:tagLst>
</file>

<file path=ppt/tags/tag1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4.xml><?xml version="1.0" encoding="utf-8"?>
<p:tagLst xmlns:p="http://schemas.openxmlformats.org/presentationml/2006/main">
  <p:tag name="REFSHAPE" val="141830636"/>
</p:tagLst>
</file>

<file path=ppt/tags/tag165.xml><?xml version="1.0" encoding="utf-8"?>
<p:tagLst xmlns:p="http://schemas.openxmlformats.org/presentationml/2006/main">
  <p:tag name="REFSHAPE" val="141830636"/>
</p:tagLst>
</file>

<file path=ppt/tags/tag166.xml><?xml version="1.0" encoding="utf-8"?>
<p:tagLst xmlns:p="http://schemas.openxmlformats.org/presentationml/2006/main">
  <p:tag name="REFSHAPE" val="141830636"/>
</p:tagLst>
</file>

<file path=ppt/tags/tag167.xml><?xml version="1.0" encoding="utf-8"?>
<p:tagLst xmlns:p="http://schemas.openxmlformats.org/presentationml/2006/main">
  <p:tag name="REFSHAPE" val="141830636"/>
</p:tagLst>
</file>

<file path=ppt/tags/tag168.xml><?xml version="1.0" encoding="utf-8"?>
<p:tagLst xmlns:p="http://schemas.openxmlformats.org/presentationml/2006/main">
  <p:tag name="REFSHAPE" val="141830636"/>
</p:tagLst>
</file>

<file path=ppt/tags/tag1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2612"/>
</p:tagLst>
</file>

<file path=ppt/tags/tag170.xml><?xml version="1.0" encoding="utf-8"?>
<p:tagLst xmlns:p="http://schemas.openxmlformats.org/presentationml/2006/main">
  <p:tag name="REFSHAPE" val="141830636"/>
</p:tagLst>
</file>

<file path=ppt/tags/tag171.xml><?xml version="1.0" encoding="utf-8"?>
<p:tagLst xmlns:p="http://schemas.openxmlformats.org/presentationml/2006/main">
  <p:tag name="REFSHAPE" val="141830636"/>
</p:tagLst>
</file>

<file path=ppt/tags/tag172.xml><?xml version="1.0" encoding="utf-8"?>
<p:tagLst xmlns:p="http://schemas.openxmlformats.org/presentationml/2006/main">
  <p:tag name="REFSHAPE" val="141830636"/>
</p:tagLst>
</file>

<file path=ppt/tags/tag173.xml><?xml version="1.0" encoding="utf-8"?>
<p:tagLst xmlns:p="http://schemas.openxmlformats.org/presentationml/2006/main">
  <p:tag name="REFSHAPE" val="141830636"/>
</p:tagLst>
</file>

<file path=ppt/tags/tag174.xml><?xml version="1.0" encoding="utf-8"?>
<p:tagLst xmlns:p="http://schemas.openxmlformats.org/presentationml/2006/main">
  <p:tag name="REFSHAPE" val="141830636"/>
</p:tagLst>
</file>

<file path=ppt/tags/tag175.xml><?xml version="1.0" encoding="utf-8"?>
<p:tagLst xmlns:p="http://schemas.openxmlformats.org/presentationml/2006/main">
  <p:tag name="REFSHAPE" val="141830636"/>
</p:tagLst>
</file>

<file path=ppt/tags/tag176.xml><?xml version="1.0" encoding="utf-8"?>
<p:tagLst xmlns:p="http://schemas.openxmlformats.org/presentationml/2006/main">
  <p:tag name="REFSHAPE" val="141830636"/>
</p:tagLst>
</file>

<file path=ppt/tags/tag1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9.xml><?xml version="1.0" encoding="utf-8"?>
<p:tagLst xmlns:p="http://schemas.openxmlformats.org/presentationml/2006/main">
  <p:tag name="REFSHAPE" val="14183063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2748"/>
</p:tagLst>
</file>

<file path=ppt/tags/tag180.xml><?xml version="1.0" encoding="utf-8"?>
<p:tagLst xmlns:p="http://schemas.openxmlformats.org/presentationml/2006/main">
  <p:tag name="REFSHAPE" val="141830636"/>
</p:tagLst>
</file>

<file path=ppt/tags/tag181.xml><?xml version="1.0" encoding="utf-8"?>
<p:tagLst xmlns:p="http://schemas.openxmlformats.org/presentationml/2006/main">
  <p:tag name="REFSHAPE" val="141830636"/>
</p:tagLst>
</file>

<file path=ppt/tags/tag182.xml><?xml version="1.0" encoding="utf-8"?>
<p:tagLst xmlns:p="http://schemas.openxmlformats.org/presentationml/2006/main">
  <p:tag name="REFSHAPE" val="141830636"/>
</p:tagLst>
</file>

<file path=ppt/tags/tag1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2884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20436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0708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302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098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1796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193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18804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1962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356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6828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370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19756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REFSHAPE" val="141824108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REFSHAPE" val="141823836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REFSHAPE" val="14182696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REFSHAPE" val="14182397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REFSHAPE" val="141825876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REFSHAPE" val="141827236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REFSHAPE" val="141824244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737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533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710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18940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6556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438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REFSHAPE" val="141823156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4516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465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669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6284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REFSHAPE" val="14182329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REFSHAPE" val="141826420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REFSHAPE" val="141823428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21388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REFSHAPE" val="141824788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REFSHAPE" val="141824924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REFSHAPE" val="14182506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REFSHAPE" val="141825196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REFSHAPE" val="141825468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REFSHAPE" val="141825604"/>
</p:tagLst>
</file>

<file path=ppt/tags/tag56.xml><?xml version="1.0" encoding="utf-8"?>
<p:tagLst xmlns:p="http://schemas.openxmlformats.org/presentationml/2006/main">
  <p:tag name="THINKCELLSHAPEDONOTDELETE" val="thinkcellActiveDocDoNotDelete"/>
</p:tagLst>
</file>

<file path=ppt/tags/tag57.xml><?xml version="1.0" encoding="utf-8"?>
<p:tagLst xmlns:p="http://schemas.openxmlformats.org/presentationml/2006/main">
  <p:tag name="SHAPECLASSNAME" val="CustFormCol001Rectangle"/>
  <p:tag name="COLORSETCLASSNAME" val="ColorSet1"/>
  <p:tag name="COLORS" val="-1;-1;-2;-2;-1;-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  <p:tag name="REFSHAPE" val="14181635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  <p:tag name="REFSHAPE" val="14181649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19212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REFSHAPE" val="141819076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REFSHAPE" val="141820844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REFSHAPE" val="141821116"/>
</p:tagLst>
</file>

<file path=ppt/tags/tag63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  <p:tag name="REFSHAPE" val="141822068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2220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20436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19756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18940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REFSHAPE" val="141821388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1921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21252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2125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2016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21524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1989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19348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20028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20300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21660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REFSHAPE" val="141819484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057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20164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261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2748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2884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0708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REFSHAPE" val="14182302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0980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179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193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18804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1962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REFSHAPE" val="141821524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3564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6828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REFSHAPE" val="141823700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REFSHAPE" val="141824108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REFSHAPE" val="141823836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REFSHAPE" val="14182696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REFSHAPE" val="14182397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REFSHAPE" val="141825876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REFSHAPE" val="141827236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REFSHAPE" val="1418242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2535</Words>
  <Application>WPS 表格</Application>
  <PresentationFormat>宽屏</PresentationFormat>
  <Paragraphs>161</Paragraphs>
  <Slides>12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方正书宋_GBK</vt:lpstr>
      <vt:lpstr>Wingdings</vt:lpstr>
      <vt:lpstr>微软雅黑</vt:lpstr>
      <vt:lpstr>Yu Gothic UI Semibold</vt:lpstr>
      <vt:lpstr>冬青黑体简体中文</vt:lpstr>
      <vt:lpstr>Bodoni MT Black</vt:lpstr>
      <vt:lpstr>苹方-简</vt:lpstr>
      <vt:lpstr>宋体</vt:lpstr>
      <vt:lpstr>Arial Unicode MS</vt:lpstr>
      <vt:lpstr>Office 主题​​</vt:lpstr>
      <vt:lpstr>1_Office 主题​​</vt:lpstr>
      <vt:lpstr>TCLayout.ActiveDocument.1</vt:lpstr>
      <vt:lpstr>TCLayout.ActiveDocument.1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apple</cp:lastModifiedBy>
  <cp:revision>340</cp:revision>
  <dcterms:created xsi:type="dcterms:W3CDTF">2020-07-22T06:23:38Z</dcterms:created>
  <dcterms:modified xsi:type="dcterms:W3CDTF">2020-07-22T06:23:38Z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